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2" r:id="rId29"/>
    <p:sldId id="287" r:id="rId30"/>
    <p:sldId id="283" r:id="rId31"/>
    <p:sldId id="281" r:id="rId32"/>
    <p:sldId id="288" r:id="rId33"/>
    <p:sldId id="289" r:id="rId34"/>
    <p:sldId id="293" r:id="rId35"/>
    <p:sldId id="294" r:id="rId36"/>
    <p:sldId id="295" r:id="rId37"/>
    <p:sldId id="296" r:id="rId38"/>
    <p:sldId id="297" r:id="rId39"/>
    <p:sldId id="298" r:id="rId40"/>
    <p:sldId id="290" r:id="rId41"/>
    <p:sldId id="299" r:id="rId42"/>
    <p:sldId id="291" r:id="rId43"/>
    <p:sldId id="292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be small.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3908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 is a subtype of T, then objects of type T may be replaced with objects of type S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A6476-B99A-CB4C-B46A-0225B6026310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4058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27149"/>
            <a:ext cx="7420429" cy="6308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2171</Words>
  <Application>Microsoft Macintosh PowerPoint</Application>
  <PresentationFormat>Widescreen</PresentationFormat>
  <Paragraphs>360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PowerPoint Presentation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Design by Contract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138</cp:revision>
  <dcterms:created xsi:type="dcterms:W3CDTF">2019-09-05T11:17:12Z</dcterms:created>
  <dcterms:modified xsi:type="dcterms:W3CDTF">2021-09-09T18:26:55Z</dcterms:modified>
</cp:coreProperties>
</file>